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2"/>
    <p:sldId id="263" r:id="rId3"/>
    <p:sldId id="300" r:id="rId4"/>
    <p:sldId id="301" r:id="rId5"/>
    <p:sldId id="302" r:id="rId6"/>
    <p:sldId id="29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 varScale="1">
        <p:scale>
          <a:sx n="71" d="100"/>
          <a:sy n="71" d="100"/>
        </p:scale>
        <p:origin x="5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4E058-E6D5-4D3C-82A4-95EAA591D266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68273-478B-4104-BF3D-CD291C185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53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2.mp4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4.mp4"/><Relationship Id="rId7" Type="http://schemas.openxmlformats.org/officeDocument/2006/relationships/image" Target="../media/image10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4.mp4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6.mp4"/><Relationship Id="rId7" Type="http://schemas.openxmlformats.org/officeDocument/2006/relationships/image" Target="../media/image12.png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6.mp4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Dynamics and Mechanical Vibration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/>
              <a:t>If </a:t>
            </a:r>
            <a:r>
              <a:rPr lang="en-US" sz="2400" dirty="0"/>
              <a:t>you have a smart project, you can say "I'm an engineer</a:t>
            </a:r>
            <a:r>
              <a:rPr lang="en-US" sz="2400" dirty="0" smtClean="0"/>
              <a:t>"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3"/>
          </p:nvPr>
        </p:nvSpPr>
        <p:spPr>
          <a:xfrm>
            <a:off x="1295401" y="3464501"/>
            <a:ext cx="9609668" cy="886968"/>
          </a:xfrm>
        </p:spPr>
        <p:txBody>
          <a:bodyPr anchor="ctr">
            <a:no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295401" y="4422091"/>
            <a:ext cx="9609668" cy="1346200"/>
          </a:xfrm>
        </p:spPr>
        <p:txBody>
          <a:bodyPr>
            <a:normAutofit/>
          </a:bodyPr>
          <a:lstStyle/>
          <a:p>
            <a:pPr algn="ctr"/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Staff boarder </a:t>
            </a:r>
            <a:endParaRPr lang="en-US" b="1" u="sng" dirty="0" smtClean="0"/>
          </a:p>
          <a:p>
            <a:pPr algn="ctr"/>
            <a:r>
              <a:rPr lang="en-US" b="1" dirty="0" smtClean="0"/>
              <a:t>Dr. Mohamed Saber Sokar</a:t>
            </a:r>
          </a:p>
          <a:p>
            <a:pPr algn="ctr"/>
            <a:r>
              <a:rPr lang="en-US" b="1" dirty="0" smtClean="0"/>
              <a:t>Dr. Mostafa </a:t>
            </a:r>
            <a:r>
              <a:rPr lang="en-US" b="1" dirty="0" err="1" smtClean="0"/>
              <a:t>Elsayed</a:t>
            </a:r>
            <a:r>
              <a:rPr lang="en-US" b="1" dirty="0" smtClean="0"/>
              <a:t> </a:t>
            </a:r>
            <a:r>
              <a:rPr lang="en-US" b="1" dirty="0" err="1" smtClean="0"/>
              <a:t>Abdelmonem</a:t>
            </a:r>
            <a:endParaRPr lang="en-US" b="1" dirty="0" smtClean="0"/>
          </a:p>
          <a:p>
            <a:pPr algn="ctr"/>
            <a:endParaRPr lang="en-US" b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696881" y="3231776"/>
            <a:ext cx="6815669" cy="4392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058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Dynamics and Mechanical Vibration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4215" y="2575075"/>
            <a:ext cx="9601196" cy="3318936"/>
          </a:xfrm>
        </p:spPr>
        <p:txBody>
          <a:bodyPr>
            <a:normAutofit/>
          </a:bodyPr>
          <a:lstStyle/>
          <a:p>
            <a:r>
              <a:rPr lang="en-US" b="1" dirty="0" smtClean="0"/>
              <a:t>Lecture aims:</a:t>
            </a:r>
          </a:p>
          <a:p>
            <a:pPr lvl="1"/>
            <a:r>
              <a:rPr lang="en-US" dirty="0"/>
              <a:t>Formulate the equations of motion of two-degree-of-freedom </a:t>
            </a:r>
            <a:r>
              <a:rPr lang="en-US" dirty="0" smtClean="0"/>
              <a:t>systems</a:t>
            </a:r>
            <a:endParaRPr lang="en-US" dirty="0"/>
          </a:p>
          <a:p>
            <a:pPr lvl="1"/>
            <a:r>
              <a:rPr lang="en-US" dirty="0" smtClean="0"/>
              <a:t>Identify </a:t>
            </a:r>
            <a:r>
              <a:rPr lang="en-US" dirty="0"/>
              <a:t>the mass, damping, and stiffness matrices from the equations of </a:t>
            </a:r>
            <a:r>
              <a:rPr lang="en-US" dirty="0" smtClean="0"/>
              <a:t>motio</a:t>
            </a:r>
            <a:r>
              <a:rPr lang="en-US" dirty="0"/>
              <a:t>n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95401" y="40059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7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Eccentric vibrator 1A2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38338" y="2560638"/>
            <a:ext cx="3438525" cy="3309937"/>
          </a:xfrm>
        </p:spPr>
      </p:pic>
      <p:pic>
        <p:nvPicPr>
          <p:cNvPr id="6" name="Eccentric vibrator 2A1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02438" y="2560638"/>
            <a:ext cx="3475037" cy="3309937"/>
          </a:xfrm>
        </p:spPr>
      </p:pic>
    </p:spTree>
    <p:extLst>
      <p:ext uri="{BB962C8B-B14F-4D97-AF65-F5344CB8AC3E}">
        <p14:creationId xmlns:p14="http://schemas.microsoft.com/office/powerpoint/2010/main" val="383000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bration table 1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81213" y="2560638"/>
            <a:ext cx="3154362" cy="3309937"/>
          </a:xfrm>
        </p:spPr>
      </p:pic>
      <p:pic>
        <p:nvPicPr>
          <p:cNvPr id="6" name="Vibration table 2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31025" y="2560638"/>
            <a:ext cx="3217863" cy="3309937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287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and mold vibrating machine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39938" y="2560638"/>
            <a:ext cx="3236912" cy="3309937"/>
          </a:xfrm>
        </p:spPr>
      </p:pic>
      <p:pic>
        <p:nvPicPr>
          <p:cNvPr id="6" name="Vibrating screen machine 3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67538" y="2560638"/>
            <a:ext cx="3144837" cy="3309937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997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7316208"/>
              </p:ext>
            </p:extLst>
          </p:nvPr>
        </p:nvGraphicFramePr>
        <p:xfrm>
          <a:off x="1344613" y="2557463"/>
          <a:ext cx="9502775" cy="331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5" name="Packager Shell Object" showAsIcon="1" r:id="rId3" imgW="1405080" imgH="491040" progId="Package">
                  <p:embed/>
                </p:oleObj>
              </mc:Choice>
              <mc:Fallback>
                <p:oleObj name="Packager Shell Object" showAsIcon="1" r:id="rId3" imgW="140508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4613" y="2557463"/>
                        <a:ext cx="9502775" cy="331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404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7285</TotalTime>
  <Words>52</Words>
  <Application>Microsoft Office PowerPoint</Application>
  <PresentationFormat>Widescreen</PresentationFormat>
  <Paragraphs>13</Paragraphs>
  <Slides>6</Slides>
  <Notes>0</Notes>
  <HiddenSlides>0</HiddenSlides>
  <MMClips>6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Garamond</vt:lpstr>
      <vt:lpstr>Organic</vt:lpstr>
      <vt:lpstr>Packager Shell Object</vt:lpstr>
      <vt:lpstr>System Dynamics and Mechanical Vibration If you have a smart project, you can say "I'm an engineer"</vt:lpstr>
      <vt:lpstr>System Dynamics and Mechanical Vibration</vt:lpstr>
      <vt:lpstr>Projects </vt:lpstr>
      <vt:lpstr>Projects </vt:lpstr>
      <vt:lpstr>Projects </vt:lpstr>
      <vt:lpstr>Program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Automatic Control</dc:title>
  <dc:creator>mustafa.elsayed@feng.bu.edu.eg</dc:creator>
  <cp:lastModifiedBy>mustafa elsayed</cp:lastModifiedBy>
  <cp:revision>264</cp:revision>
  <dcterms:created xsi:type="dcterms:W3CDTF">2016-09-27T14:50:57Z</dcterms:created>
  <dcterms:modified xsi:type="dcterms:W3CDTF">2017-12-01T14:32:22Z</dcterms:modified>
</cp:coreProperties>
</file>